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19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28600"/>
            <a:ext cx="7772400" cy="4571999"/>
          </a:xfrm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sz="8800" spc="-80" baseline="0">
                <a:solidFill>
                  <a:schemeClr val="tx1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800600"/>
            <a:ext cx="6858000" cy="914400"/>
          </a:xfrm>
        </p:spPr>
        <p:txBody>
          <a:bodyPr/>
          <a:lstStyle>
            <a:lvl1pPr marL="0" indent="0" algn="l">
              <a:buNone/>
              <a:defRPr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952834-CC9B-46B7-99A6-5FF7766B68CE}" type="datetimeFigureOut">
              <a:rPr lang="es-CO" smtClean="0"/>
              <a:t>23/02/2012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F536828D-50B0-4E8A-BC30-2F57CCEF8FBA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952834-CC9B-46B7-99A6-5FF7766B68CE}" type="datetimeFigureOut">
              <a:rPr lang="es-CO" smtClean="0"/>
              <a:t>23/02/2012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6828D-50B0-4E8A-BC30-2F57CCEF8FBA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952834-CC9B-46B7-99A6-5FF7766B68CE}" type="datetimeFigureOut">
              <a:rPr lang="es-CO" smtClean="0"/>
              <a:t>23/02/2012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6828D-50B0-4E8A-BC30-2F57CCEF8FBA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952834-CC9B-46B7-99A6-5FF7766B68CE}" type="datetimeFigureOut">
              <a:rPr lang="es-CO" smtClean="0"/>
              <a:t>23/02/2012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6828D-50B0-4E8A-BC30-2F57CCEF8FBA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47800"/>
            <a:ext cx="7772400" cy="4321175"/>
          </a:xfrm>
        </p:spPr>
        <p:txBody>
          <a:bodyPr anchor="ctr">
            <a:noAutofit/>
          </a:bodyPr>
          <a:lstStyle>
            <a:lvl1pPr algn="l">
              <a:lnSpc>
                <a:spcPct val="100000"/>
              </a:lnSpc>
              <a:defRPr sz="8800" b="0" cap="all" spc="-80" baseline="0">
                <a:solidFill>
                  <a:schemeClr val="tx1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28601"/>
            <a:ext cx="7772400" cy="1066800"/>
          </a:xfrm>
        </p:spPr>
        <p:txBody>
          <a:bodyPr anchor="b"/>
          <a:lstStyle>
            <a:lvl1pPr marL="0" indent="0">
              <a:buNone/>
              <a:defRPr sz="2000"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952834-CC9B-46B7-99A6-5FF7766B68CE}" type="datetimeFigureOut">
              <a:rPr lang="es-CO" smtClean="0"/>
              <a:t>23/02/2012</a:t>
            </a:fld>
            <a:endParaRPr lang="es-CO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536828D-50B0-4E8A-BC30-2F57CCEF8FBA}" type="slidenum">
              <a:rPr lang="es-CO" smtClean="0"/>
              <a:t>‹Nº›</a:t>
            </a:fld>
            <a:endParaRPr lang="es-CO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s-CO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3068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016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952834-CC9B-46B7-99A6-5FF7766B68CE}" type="datetimeFigureOut">
              <a:rPr lang="es-CO" smtClean="0"/>
              <a:t>23/02/2012</a:t>
            </a:fld>
            <a:endParaRPr lang="es-C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6828D-50B0-4E8A-BC30-2F57CCEF8FBA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27632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sz="1800" b="0" cap="all" spc="10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27632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3208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lang="en-US" sz="1800" b="0" kern="1200" cap="all" spc="100" baseline="0" dirty="0" smtClean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3208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952834-CC9B-46B7-99A6-5FF7766B68CE}" type="datetimeFigureOut">
              <a:rPr lang="es-CO" smtClean="0"/>
              <a:t>23/02/2012</a:t>
            </a:fld>
            <a:endParaRPr lang="es-CO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6828D-50B0-4E8A-BC30-2F57CCEF8FBA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952834-CC9B-46B7-99A6-5FF7766B68CE}" type="datetimeFigureOut">
              <a:rPr lang="es-CO" smtClean="0"/>
              <a:t>23/02/2012</a:t>
            </a:fld>
            <a:endParaRPr lang="es-CO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6828D-50B0-4E8A-BC30-2F57CCEF8FBA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952834-CC9B-46B7-99A6-5FF7766B68CE}" type="datetimeFigureOut">
              <a:rPr lang="es-CO" smtClean="0"/>
              <a:t>23/02/2012</a:t>
            </a:fld>
            <a:endParaRPr lang="es-CO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6828D-50B0-4E8A-BC30-2F57CCEF8FBA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600200"/>
            <a:ext cx="5111750" cy="44805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600200"/>
            <a:ext cx="3008313" cy="448056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952834-CC9B-46B7-99A6-5FF7766B68CE}" type="datetimeFigureOut">
              <a:rPr lang="es-CO" smtClean="0"/>
              <a:t>23/02/2012</a:t>
            </a:fld>
            <a:endParaRPr lang="es-C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6828D-50B0-4E8A-BC30-2F57CCEF8FBA}" type="slidenum">
              <a:rPr lang="es-CO" smtClean="0"/>
              <a:t>‹Nº›</a:t>
            </a:fld>
            <a:endParaRPr lang="es-CO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-1" y="0"/>
            <a:ext cx="9000877" cy="4846320"/>
          </a:xfrm>
          <a:solidFill>
            <a:schemeClr val="bg1">
              <a:lumMod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5715000"/>
            <a:ext cx="8153400" cy="457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952834-CC9B-46B7-99A6-5FF7766B68CE}" type="datetimeFigureOut">
              <a:rPr lang="es-CO" smtClean="0"/>
              <a:t>23/02/2012</a:t>
            </a:fld>
            <a:endParaRPr lang="es-C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F536828D-50B0-4E8A-BC30-2F57CCEF8FBA}" type="slidenum">
              <a:rPr lang="es-CO" smtClean="0"/>
              <a:t>‹Nº›</a:t>
            </a:fld>
            <a:endParaRPr lang="es-CO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4953000"/>
            <a:ext cx="8153400" cy="762000"/>
          </a:xfrm>
        </p:spPr>
        <p:txBody>
          <a:bodyPr anchor="t">
            <a:normAutofit/>
          </a:bodyPr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5791200" cy="1371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76200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F8952834-CC9B-46B7-99A6-5FF7766B68CE}" type="datetimeFigureOut">
              <a:rPr lang="es-CO" smtClean="0"/>
              <a:t>23/02/2012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 rot="16200000">
            <a:off x="8227377" y="5885497"/>
            <a:ext cx="13157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00" b="1">
                <a:solidFill>
                  <a:schemeClr val="tx2"/>
                </a:solidFill>
              </a:defRPr>
            </a:lvl1pPr>
          </a:lstStyle>
          <a:p>
            <a:fld id="{F536828D-50B0-4E8A-BC30-2F57CCEF8FBA}" type="slidenum">
              <a:rPr lang="es-CO" smtClean="0"/>
              <a:t>‹Nº›</a:t>
            </a:fld>
            <a:endParaRPr lang="es-CO"/>
          </a:p>
        </p:txBody>
      </p:sp>
      <p:sp>
        <p:nvSpPr>
          <p:cNvPr id="7" name="Rectangle 6"/>
          <p:cNvSpPr/>
          <p:nvPr/>
        </p:nvSpPr>
        <p:spPr>
          <a:xfrm>
            <a:off x="9001124" y="0"/>
            <a:ext cx="142876" cy="13716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9001124" y="1371600"/>
            <a:ext cx="142876" cy="54864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3600" kern="1200" cap="all" spc="-6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spcAft>
          <a:spcPts val="600"/>
        </a:spcAft>
        <a:buFont typeface="Arial" pitchFamily="34" charset="0"/>
        <a:buNone/>
        <a:defRPr sz="20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ln>
            <a:solidFill>
              <a:schemeClr val="accent1"/>
            </a:solidFill>
          </a:ln>
          <a:scene3d>
            <a:camera prst="orthographicFront"/>
            <a:lightRig rig="threePt" dir="t"/>
          </a:scene3d>
          <a:sp3d>
            <a:bevelT w="139700" prst="cross"/>
          </a:sp3d>
        </p:spPr>
        <p:txBody>
          <a:bodyPr/>
          <a:lstStyle/>
          <a:p>
            <a:r>
              <a:rPr lang="es-ES" sz="8000" dirty="0" smtClean="0">
                <a:solidFill>
                  <a:schemeClr val="tx2">
                    <a:lumMod val="75000"/>
                  </a:schemeClr>
                </a:solidFill>
              </a:rPr>
              <a:t>Software y hardware</a:t>
            </a:r>
            <a:endParaRPr lang="es-CO" sz="8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s-ES" dirty="0" smtClean="0"/>
              <a:t>Mauricio valencia </a:t>
            </a:r>
          </a:p>
          <a:p>
            <a:r>
              <a:rPr lang="es-ES" dirty="0" smtClean="0"/>
              <a:t>10:2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155881425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dirty="0" smtClean="0"/>
              <a:t>Tarjeta de video</a:t>
            </a:r>
            <a:endParaRPr lang="es-CO" dirty="0"/>
          </a:p>
        </p:txBody>
      </p:sp>
      <p:sp>
        <p:nvSpPr>
          <p:cNvPr id="5" name="4 Marcador de contenido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s-ES" dirty="0" smtClean="0"/>
              <a:t>Es la que se encarga de procesar los datos de la CPU y transformarla en información clara y concisa a un dispositivo de salida. </a:t>
            </a:r>
            <a:endParaRPr lang="es-CO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2204864"/>
            <a:ext cx="3688743" cy="2838603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51756251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¿</a:t>
            </a:r>
            <a:r>
              <a:rPr lang="es-ES" dirty="0" smtClean="0"/>
              <a:t>Porque es importante?</a:t>
            </a:r>
            <a:endParaRPr lang="es-CO" dirty="0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s-ES" dirty="0" smtClean="0"/>
              <a:t>Porque permite ver y disfrutar de efectos visuales sin afectar nada del computador.</a:t>
            </a:r>
          </a:p>
          <a:p>
            <a:r>
              <a:rPr lang="es-ES" dirty="0" smtClean="0"/>
              <a:t>También se conocen como lectores gráficos o adaptadores gráficos</a:t>
            </a:r>
            <a:endParaRPr lang="es-CO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2492896"/>
            <a:ext cx="3440612" cy="2562027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1077409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>
        <p14:flash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¿Para que se utiliza?</a:t>
            </a:r>
            <a:endParaRPr lang="es-CO" dirty="0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67544" y="1574800"/>
            <a:ext cx="4454976" cy="4525963"/>
          </a:xfrm>
        </p:spPr>
        <p:txBody>
          <a:bodyPr/>
          <a:lstStyle/>
          <a:p>
            <a:r>
              <a:rPr lang="es-ES" dirty="0" smtClean="0"/>
              <a:t>Es importante para que un archivo como:</a:t>
            </a:r>
          </a:p>
          <a:p>
            <a:r>
              <a:rPr lang="es-ES" dirty="0" smtClean="0"/>
              <a:t>Música, imagen, sonido o videojuegos  pueda mostrar las cosas con nitidez y realismo.</a:t>
            </a:r>
            <a:endParaRPr lang="es-CO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2204864"/>
            <a:ext cx="3467100" cy="2857500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122978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sencial">
  <a:themeElements>
    <a:clrScheme name="Esencial">
      <a:dk1>
        <a:srgbClr val="000000"/>
      </a:dk1>
      <a:lt1>
        <a:srgbClr val="FFFFFF"/>
      </a:lt1>
      <a:dk2>
        <a:srgbClr val="D1282E"/>
      </a:dk2>
      <a:lt2>
        <a:srgbClr val="C8C8B1"/>
      </a:lt2>
      <a:accent1>
        <a:srgbClr val="7A7A7A"/>
      </a:accent1>
      <a:accent2>
        <a:srgbClr val="F5C201"/>
      </a:accent2>
      <a:accent3>
        <a:srgbClr val="526DB0"/>
      </a:accent3>
      <a:accent4>
        <a:srgbClr val="989AAC"/>
      </a:accent4>
      <a:accent5>
        <a:srgbClr val="DC5924"/>
      </a:accent5>
      <a:accent6>
        <a:srgbClr val="B4B392"/>
      </a:accent6>
      <a:hlink>
        <a:srgbClr val="CC9900"/>
      </a:hlink>
      <a:folHlink>
        <a:srgbClr val="969696"/>
      </a:folHlink>
    </a:clrScheme>
    <a:fontScheme name="Esencial">
      <a:majorFont>
        <a:latin typeface="Arial Black"/>
        <a:ea typeface=""/>
        <a:cs typeface=""/>
        <a:font script="Jpan" typeface="ＭＳ Ｐゴシック"/>
        <a:font script="Hang" typeface="HY견고딕"/>
        <a:font script="Hans" typeface="微软雅黑"/>
        <a:font script="Hant" typeface="微軟正黑體"/>
        <a:font script="Arab" typeface="Tahoma"/>
        <a:font script="Hebr" typeface="Ta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encial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250000"/>
              </a:schemeClr>
            </a:gs>
            <a:gs pos="35000">
              <a:schemeClr val="phClr">
                <a:tint val="47000"/>
                <a:satMod val="275000"/>
              </a:schemeClr>
            </a:gs>
            <a:gs pos="100000">
              <a:schemeClr val="phClr">
                <a:tint val="25000"/>
                <a:satMod val="300000"/>
              </a:schemeClr>
            </a:gs>
          </a:gsLst>
          <a:lin ang="16200000" scaled="1"/>
        </a:gradFill>
        <a:solidFill>
          <a:schemeClr val="phClr">
            <a:satMod val="11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4127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9999" dist="23000" algn="b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19050" algn="bl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l"/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6000"/>
              </a:schemeClr>
              <a:schemeClr val="phClr">
                <a:shade val="94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84000"/>
                <a:satMod val="110000"/>
              </a:schemeClr>
            </a:gs>
            <a:gs pos="44000">
              <a:schemeClr val="phClr">
                <a:tint val="93000"/>
                <a:satMod val="115000"/>
              </a:schemeClr>
            </a:gs>
            <a:gs pos="100000">
              <a:schemeClr val="phClr">
                <a:tint val="100000"/>
                <a:shade val="59000"/>
                <a:satMod val="120000"/>
              </a:schemeClr>
            </a:gs>
          </a:gsLst>
          <a:path path="circle">
            <a:fillToRect l="40000" t="60000" r="60000" b="4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Essential</Template>
  <TotalTime>37</TotalTime>
  <Words>92</Words>
  <Application>Microsoft Office PowerPoint</Application>
  <PresentationFormat>Presentación en pantalla (4:3)</PresentationFormat>
  <Paragraphs>11</Paragraphs>
  <Slides>4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4</vt:i4>
      </vt:variant>
    </vt:vector>
  </HeadingPairs>
  <TitlesOfParts>
    <vt:vector size="5" baseType="lpstr">
      <vt:lpstr>Esencial</vt:lpstr>
      <vt:lpstr>Software y hardware</vt:lpstr>
      <vt:lpstr>Tarjeta de video</vt:lpstr>
      <vt:lpstr>¿Porque es importante?</vt:lpstr>
      <vt:lpstr>¿Para que se utiliza?</vt:lpstr>
    </vt:vector>
  </TitlesOfParts>
  <Company>SECRETARIA DE EDUCACION 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Software y hardware</dc:title>
  <dc:creator>IE GABRIEL GARCIA MARQUEZ </dc:creator>
  <cp:lastModifiedBy>IE GABRIEL GARCIA MARQUEZ </cp:lastModifiedBy>
  <cp:revision>3</cp:revision>
  <dcterms:created xsi:type="dcterms:W3CDTF">2012-02-23T18:37:07Z</dcterms:created>
  <dcterms:modified xsi:type="dcterms:W3CDTF">2012-02-23T19:14:43Z</dcterms:modified>
</cp:coreProperties>
</file>